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5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777777"/>
    <a:srgbClr val="503F2E"/>
    <a:srgbClr val="DF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14D6-C189-4E45-AB9E-DB24B616E25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4D45-76AD-4633-AAF3-A7E55963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3B41F7-1F8C-44F4-AE36-DF524087B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2803-A5B0-445B-94DC-B3E16394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A3FD-D937-4A87-9803-76B3AB24B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E0C2-0B78-4AF4-AFB7-505BE4C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6F96-7585-4FAF-AC29-F84A5CCC9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B067-8BB7-42AD-8250-EE2E57E45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1DA4-4786-48BC-B075-1D5B4E3E1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1876-46FA-410C-BD9A-526E4E8A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C8677-266D-4F32-95BA-AA255F2D6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DD173-FF34-452E-A833-14F61531E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AA967-4B31-49E6-8D2E-BC6E92C0A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EA4C9C9-0638-4555-B30E-036DE3571B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7772400" cy="838200"/>
          </a:xfrm>
        </p:spPr>
        <p:txBody>
          <a:bodyPr/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</a:rPr>
              <a:t>T-Shirt Design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19600" y="2514600"/>
            <a:ext cx="4724400" cy="1066800"/>
          </a:xfrm>
        </p:spPr>
        <p:txBody>
          <a:bodyPr/>
          <a:lstStyle/>
          <a:p>
            <a:pPr algn="r"/>
            <a:r>
              <a:rPr lang="en-US" b="1" dirty="0" smtClean="0"/>
              <a:t>How creative are you?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l="32692" b="22222"/>
          <a:stretch>
            <a:fillRect/>
          </a:stretch>
        </p:blipFill>
        <p:spPr bwMode="auto">
          <a:xfrm>
            <a:off x="-9906000" y="-533400"/>
            <a:ext cx="38862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36000" sy="136000" algn="l" rotWithShape="0">
              <a:prstClr val="black">
                <a:alpha val="30000"/>
              </a:prst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891" b="26244"/>
          <a:stretch>
            <a:fillRect/>
          </a:stretch>
        </p:blipFill>
        <p:spPr bwMode="auto">
          <a:xfrm>
            <a:off x="-1" y="0"/>
            <a:ext cx="7573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8900000" sx="116000" sy="116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3600" dirty="0" smtClean="0"/>
              <a:t>Steps to Designing Your Own Shirt</a:t>
            </a:r>
            <a:endParaRPr lang="en-US" sz="36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002A"/>
              </a:clrFrom>
              <a:clrTo>
                <a:srgbClr val="FC002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804" t="11764" r="13296" b="10800"/>
          <a:stretch>
            <a:fillRect/>
          </a:stretch>
        </p:blipFill>
        <p:spPr bwMode="auto">
          <a:xfrm rot="-1500000">
            <a:off x="4678796" y="999049"/>
            <a:ext cx="5475435" cy="68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1397000" dir="10800000" sx="109000" sy="109000" algn="r" rotWithShape="0">
              <a:prstClr val="black">
                <a:alpha val="26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5334000" cy="5211763"/>
          </a:xfrm>
        </p:spPr>
        <p:txBody>
          <a:bodyPr/>
          <a:lstStyle/>
          <a:p>
            <a:r>
              <a:rPr lang="en-US" sz="2200" b="1" dirty="0" smtClean="0"/>
              <a:t>Step 1: </a:t>
            </a:r>
            <a:r>
              <a:rPr lang="en-US" sz="2200" dirty="0" smtClean="0"/>
              <a:t>Come up with an idea.  Your idea could be an                illustration or a slogan. </a:t>
            </a:r>
          </a:p>
          <a:p>
            <a:r>
              <a:rPr lang="en-US" sz="2200" b="1" dirty="0" smtClean="0"/>
              <a:t>Step 2: </a:t>
            </a:r>
            <a:r>
              <a:rPr lang="en-US" sz="2200" dirty="0" smtClean="0"/>
              <a:t>Complete some thumbnail sketch ideas of your design, until you come up with one you like.</a:t>
            </a:r>
            <a:endParaRPr lang="en-US" sz="2200" b="1" dirty="0" smtClean="0"/>
          </a:p>
          <a:p>
            <a:r>
              <a:rPr lang="en-US" sz="2200" b="1" dirty="0" smtClean="0"/>
              <a:t>Step 3: </a:t>
            </a:r>
            <a:r>
              <a:rPr lang="en-US" sz="2200" dirty="0" smtClean="0"/>
              <a:t>Create your design in Adobe Photoshop or Adobe Illustrator.</a:t>
            </a:r>
          </a:p>
          <a:p>
            <a:r>
              <a:rPr lang="en-US" sz="2200" b="1" dirty="0" smtClean="0"/>
              <a:t>Step 4: </a:t>
            </a:r>
            <a:r>
              <a:rPr lang="en-US" sz="2200" dirty="0" smtClean="0"/>
              <a:t>Create a presentation for your design. </a:t>
            </a:r>
          </a:p>
          <a:p>
            <a:r>
              <a:rPr lang="en-US" sz="2200" b="1" dirty="0" smtClean="0"/>
              <a:t>Step 5: </a:t>
            </a:r>
            <a:r>
              <a:rPr lang="en-US" sz="2200" dirty="0" smtClean="0"/>
              <a:t>Turn your final design </a:t>
            </a:r>
            <a:r>
              <a:rPr lang="en-US" sz="2200" dirty="0" smtClean="0"/>
              <a:t>in. </a:t>
            </a:r>
            <a:endParaRPr lang="en-US" sz="2200" dirty="0" smtClean="0"/>
          </a:p>
          <a:p>
            <a:r>
              <a:rPr lang="en-US" sz="2200" b="1" dirty="0" smtClean="0"/>
              <a:t> 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5400" b="1" dirty="0" smtClean="0"/>
              <a:t>Step</a:t>
            </a:r>
            <a:r>
              <a:rPr lang="en-US" sz="4800" b="1" dirty="0" smtClean="0"/>
              <a:t> 1</a:t>
            </a:r>
            <a:endParaRPr lang="en-US" sz="4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5334000" cy="5211763"/>
          </a:xfrm>
        </p:spPr>
        <p:txBody>
          <a:bodyPr/>
          <a:lstStyle/>
          <a:p>
            <a:r>
              <a:rPr lang="en-US" sz="4400" dirty="0" smtClean="0"/>
              <a:t>Come up with an idea.  Your idea could be an illustration or a slogan.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09600"/>
            <a:ext cx="2438400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your notes please write down a minimum of three ideas. 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example: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want to do a shirt design for kids that represents the slogan “3 Caballeros”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want to do a design for the quote, “Life is a Bowl of Cherries.”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want to do an illustration of the city.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6000" b="1" dirty="0" smtClean="0"/>
              <a:t>Step</a:t>
            </a:r>
            <a:r>
              <a:rPr lang="en-US" sz="5400" b="1" dirty="0" smtClean="0"/>
              <a:t> 2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5029200" cy="5211763"/>
          </a:xfrm>
        </p:spPr>
        <p:txBody>
          <a:bodyPr/>
          <a:lstStyle/>
          <a:p>
            <a:r>
              <a:rPr lang="en-US" sz="4400" dirty="0" smtClean="0"/>
              <a:t>Complete some thumbnail sketch ideas of your design, until you come up with one you like.</a:t>
            </a:r>
            <a:endParaRPr lang="en-US" sz="4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38800" y="609600"/>
            <a:ext cx="35052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your notes please complete four thumbnail sketches of design ideas for your t-shirts. 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-5854" t="-3509" b="-1754"/>
          <a:stretch>
            <a:fillRect/>
          </a:stretch>
        </p:blipFill>
        <p:spPr bwMode="auto">
          <a:xfrm>
            <a:off x="5638800" y="2057400"/>
            <a:ext cx="3505199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6000" b="1" dirty="0" smtClean="0"/>
              <a:t>Step</a:t>
            </a:r>
            <a:r>
              <a:rPr lang="en-US" sz="5400" b="1" dirty="0" smtClean="0"/>
              <a:t> 3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50292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your design in Adobe Photoshop or Adobe Illustrator.</a:t>
            </a:r>
          </a:p>
          <a:p>
            <a:pPr>
              <a:buNone/>
            </a:pPr>
            <a:r>
              <a:rPr lang="en-US" dirty="0" smtClean="0"/>
              <a:t>Your design must be:</a:t>
            </a:r>
          </a:p>
          <a:p>
            <a:r>
              <a:rPr lang="en-US" sz="2800" dirty="0" smtClean="0"/>
              <a:t>A minimum of 150 dpi at the size it will be printed</a:t>
            </a:r>
          </a:p>
          <a:p>
            <a:r>
              <a:rPr lang="en-US" sz="2800" dirty="0" smtClean="0"/>
              <a:t>No more than 8 spot colors</a:t>
            </a:r>
          </a:p>
          <a:p>
            <a:r>
              <a:rPr lang="en-US" sz="2800" dirty="0" smtClean="0"/>
              <a:t>No larger than 15" x 20"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09600"/>
            <a:ext cx="3505200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You will need to choose which program will work better for your design. 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 descr="COWBALLEROS-[Converted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267862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6000" b="1" dirty="0" smtClean="0"/>
              <a:t>Step</a:t>
            </a:r>
            <a:r>
              <a:rPr lang="en-US" sz="5400" b="1" dirty="0" smtClean="0"/>
              <a:t> 4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Save your original file!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Then copy your artwork to one of tee templates located in the assignments folder.  You can add to your design to make your presentation more interesting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14800" y="0"/>
            <a:ext cx="5029200" cy="6863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You can either choose a template of a t-shirt in Illustrator or Photoshop.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 you can put it on an actual photo of a person in a shirt.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Think about how you can creatively present your shirts like the ones you saw earlier in the presentation.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 descr="tshirt_1.jpg"/>
          <p:cNvPicPr>
            <a:picLocks noChangeAspect="1"/>
          </p:cNvPicPr>
          <p:nvPr/>
        </p:nvPicPr>
        <p:blipFill>
          <a:blip r:embed="rId3" cstate="print"/>
          <a:srcRect b="25890"/>
          <a:stretch>
            <a:fillRect/>
          </a:stretch>
        </p:blipFill>
        <p:spPr>
          <a:xfrm>
            <a:off x="4572000" y="609600"/>
            <a:ext cx="4572000" cy="1905000"/>
          </a:xfrm>
          <a:prstGeom prst="rect">
            <a:avLst/>
          </a:prstGeom>
        </p:spPr>
      </p:pic>
      <p:pic>
        <p:nvPicPr>
          <p:cNvPr id="11" name="Picture 10" descr="design on p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00400"/>
            <a:ext cx="4572000" cy="257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82000" cy="1371600"/>
          </a:xfrm>
        </p:spPr>
        <p:txBody>
          <a:bodyPr/>
          <a:lstStyle/>
          <a:p>
            <a:r>
              <a:rPr lang="en-US" sz="6000" b="1" dirty="0" smtClean="0"/>
              <a:t>Step</a:t>
            </a:r>
            <a:r>
              <a:rPr lang="en-US" sz="5400" b="1" dirty="0" smtClean="0"/>
              <a:t> 5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Save your </a:t>
            </a:r>
            <a:r>
              <a:rPr lang="en-US" smtClean="0"/>
              <a:t>final </a:t>
            </a:r>
            <a:r>
              <a:rPr lang="en-US" smtClean="0"/>
              <a:t>artwork in. </a:t>
            </a: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endParaRPr lang="en-US" sz="2800" b="1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416" y="533400"/>
            <a:ext cx="50755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Writing on the wall design template">
  <a:themeElements>
    <a:clrScheme name="Office Them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on the wall design template</Template>
  <TotalTime>752</TotalTime>
  <Words>354</Words>
  <Application>Microsoft Office PowerPoint</Application>
  <PresentationFormat>On-screen Show (4:3)</PresentationFormat>
  <Paragraphs>77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Writing on the wall design template</vt:lpstr>
      <vt:lpstr>T-Shirt Design</vt:lpstr>
      <vt:lpstr>Steps to Designing Your Own Shirt</vt:lpstr>
      <vt:lpstr>Step 1</vt:lpstr>
      <vt:lpstr>Step 2</vt:lpstr>
      <vt:lpstr>Step 3</vt:lpstr>
      <vt:lpstr>Step 4</vt:lpstr>
      <vt:lpstr>Step 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Julie</cp:lastModifiedBy>
  <cp:revision>59</cp:revision>
  <cp:lastPrinted>1601-01-01T00:00:00Z</cp:lastPrinted>
  <dcterms:created xsi:type="dcterms:W3CDTF">2011-04-24T19:26:06Z</dcterms:created>
  <dcterms:modified xsi:type="dcterms:W3CDTF">2011-12-21T06:14:13Z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TC010900121033</vt:lpwstr>
  </property>
</Properties>
</file>