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4" r:id="rId5"/>
    <p:sldId id="275" r:id="rId6"/>
    <p:sldId id="276" r:id="rId7"/>
    <p:sldId id="277" r:id="rId8"/>
    <p:sldId id="278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4D4D"/>
    <a:srgbClr val="777777"/>
    <a:srgbClr val="503F2E"/>
    <a:srgbClr val="DFD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C14D6-C189-4E45-AB9E-DB24B616E25B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F4D45-76AD-4633-AAF3-A7E55963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0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733800"/>
            <a:ext cx="6019800" cy="106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73B41F7-1F8C-44F4-AE36-DF524087BB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C2803-A5B0-445B-94DC-B3E16394F2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1A3FD-D937-4A87-9803-76B3AB24B9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6E0C2-0B78-4AF4-AFB7-505BE4C149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16F96-7585-4FAF-AC29-F84A5CCC9E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0B067-8BB7-42AD-8250-EE2E57E457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A1DA4-4786-48BC-B075-1D5B4E3E13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61876-46FA-410C-BD9A-526E4E8AFD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C8677-266D-4F32-95BA-AA255F2D60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DD173-FF34-452E-A833-14F61531E1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AA967-4B31-49E6-8D2E-BC6E92C0A5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FEA4C9C9-0638-4555-B30E-036DE3571BB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600200"/>
            <a:ext cx="7772400" cy="838200"/>
          </a:xfrm>
        </p:spPr>
        <p:txBody>
          <a:bodyPr/>
          <a:lstStyle/>
          <a:p>
            <a:pPr algn="r"/>
            <a:r>
              <a:rPr lang="en-US" sz="7200" b="1" dirty="0" smtClean="0">
                <a:solidFill>
                  <a:schemeClr val="bg1"/>
                </a:solidFill>
              </a:rPr>
              <a:t>T-Shirt Design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419600" y="2514600"/>
            <a:ext cx="4724400" cy="1066800"/>
          </a:xfrm>
        </p:spPr>
        <p:txBody>
          <a:bodyPr/>
          <a:lstStyle/>
          <a:p>
            <a:pPr algn="r"/>
            <a:r>
              <a:rPr lang="en-US" b="1" dirty="0" smtClean="0"/>
              <a:t>How creative are you?</a:t>
            </a:r>
            <a:endParaRPr lang="en-US" b="1" dirty="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891" b="26244"/>
          <a:stretch>
            <a:fillRect/>
          </a:stretch>
        </p:blipFill>
        <p:spPr bwMode="auto">
          <a:xfrm>
            <a:off x="-1" y="0"/>
            <a:ext cx="75733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18900000" sx="116000" sy="116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9677400" y="-1371600"/>
            <a:ext cx="4041775" cy="639762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43750" t="2509" r="10000" b="22222"/>
          <a:stretch>
            <a:fillRect/>
          </a:stretch>
        </p:blipFill>
        <p:spPr bwMode="auto">
          <a:xfrm>
            <a:off x="0" y="0"/>
            <a:ext cx="281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117600" algn="l" rotWithShape="0">
              <a:prstClr val="black">
                <a:alpha val="14000"/>
              </a:prst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2819400" y="228600"/>
            <a:ext cx="5943600" cy="3611563"/>
          </a:xfrm>
          <a:ln>
            <a:noFill/>
          </a:ln>
        </p:spPr>
        <p:txBody>
          <a:bodyPr/>
          <a:lstStyle/>
          <a:p>
            <a:pPr marL="225425" indent="-225425">
              <a:buNone/>
            </a:pPr>
            <a:endParaRPr lang="en-US" sz="1200" dirty="0" smtClean="0"/>
          </a:p>
          <a:p>
            <a:pPr marL="225425" indent="-225425">
              <a:buNone/>
            </a:pPr>
            <a:r>
              <a:rPr lang="en-US" sz="2000" b="1" dirty="0" smtClean="0"/>
              <a:t>Objectives:</a:t>
            </a:r>
            <a:endParaRPr lang="en-US" sz="2000" b="1" dirty="0"/>
          </a:p>
          <a:p>
            <a:pPr marL="225425" indent="-225425"/>
            <a:r>
              <a:rPr lang="en-US" sz="3600" dirty="0" smtClean="0"/>
              <a:t>Students will describe what makes a good t-shirt design. </a:t>
            </a:r>
            <a:endParaRPr lang="en-US" sz="3600" dirty="0" smtClean="0"/>
          </a:p>
          <a:p>
            <a:pPr marL="225425" indent="-225425"/>
            <a:r>
              <a:rPr lang="en-US" sz="3600" dirty="0" smtClean="0"/>
              <a:t>Students will describe the steps to creating a t-shirt design. </a:t>
            </a:r>
            <a:endParaRPr lang="en-US" sz="3600" dirty="0" smtClean="0"/>
          </a:p>
          <a:p>
            <a:pPr marL="225425" indent="-225425"/>
            <a:r>
              <a:rPr lang="en-US" sz="3600" dirty="0" smtClean="0"/>
              <a:t>Students will create a t-shirt design that communicates an idea, theme or emotion.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sz="3600" dirty="0" smtClean="0"/>
              <a:t>What Makes a Good Shirt Design?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5257800" cy="639762"/>
          </a:xfrm>
        </p:spPr>
        <p:txBody>
          <a:bodyPr/>
          <a:lstStyle/>
          <a:p>
            <a:r>
              <a:rPr lang="en-US" dirty="0" smtClean="0"/>
              <a:t>Will Somebody Buy Your Shirt?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700087"/>
            <a:ext cx="5181600" cy="61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444500" dir="10800000" sx="135000" sy="135000" algn="r" rotWithShape="0">
              <a:prstClr val="black">
                <a:alpha val="31000"/>
              </a:prst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4800600" cy="525779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There are several things you need to look at to evaluate if a t-shirt has a good design. 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They are:</a:t>
            </a:r>
          </a:p>
          <a:p>
            <a:r>
              <a:rPr lang="en-US" sz="2800" b="1" dirty="0" smtClean="0"/>
              <a:t>Target Audience</a:t>
            </a:r>
          </a:p>
          <a:p>
            <a:r>
              <a:rPr lang="en-US" sz="2800" b="1" dirty="0" smtClean="0"/>
              <a:t>Concept</a:t>
            </a:r>
          </a:p>
          <a:p>
            <a:r>
              <a:rPr lang="en-US" sz="2800" b="1" dirty="0" smtClean="0"/>
              <a:t>Design</a:t>
            </a:r>
          </a:p>
          <a:p>
            <a:r>
              <a:rPr lang="en-US" sz="2800" b="1" dirty="0" smtClean="0"/>
              <a:t>Quality</a:t>
            </a:r>
          </a:p>
          <a:p>
            <a:r>
              <a:rPr lang="en-US" sz="2800" b="1" dirty="0" smtClean="0"/>
              <a:t>Presentation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sz="3600" dirty="0" smtClean="0"/>
              <a:t>What Makes a Good Shirt Design?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5257800" cy="639762"/>
          </a:xfrm>
        </p:spPr>
        <p:txBody>
          <a:bodyPr/>
          <a:lstStyle/>
          <a:p>
            <a:r>
              <a:rPr lang="en-US" dirty="0" smtClean="0"/>
              <a:t>Will Somebody Buy Your Shirt?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700087"/>
            <a:ext cx="5181600" cy="61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444500" dir="10800000" sx="135000" sy="135000" algn="r" rotWithShape="0">
              <a:prstClr val="black">
                <a:alpha val="31000"/>
              </a:prst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295400"/>
            <a:ext cx="4495800" cy="617219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Does the design </a:t>
            </a:r>
            <a:br>
              <a:rPr lang="en-US" sz="2800" b="1" dirty="0" smtClean="0"/>
            </a:br>
            <a:r>
              <a:rPr lang="en-US" sz="2800" b="1" dirty="0" smtClean="0"/>
              <a:t>appeal to the target audience? </a:t>
            </a:r>
          </a:p>
          <a:p>
            <a:pPr marL="0" indent="0">
              <a:buNone/>
            </a:pPr>
            <a:r>
              <a:rPr lang="en-US" sz="2000" dirty="0" smtClean="0"/>
              <a:t>When designing a t-shirt you need to think about who you are trying to sale the t-shirt too.  Teenagers? Moms? Men? Women? Older People?</a:t>
            </a:r>
          </a:p>
          <a:p>
            <a:pPr marL="0" indent="0">
              <a:buNone/>
            </a:pPr>
            <a:r>
              <a:rPr lang="en-US" sz="2000" dirty="0" smtClean="0"/>
              <a:t>Does the shirt use graphics, colors, sayings, etc. that appeal to that audience?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52400" y="76200"/>
            <a:ext cx="762000" cy="6629400"/>
          </a:xfrm>
        </p:spPr>
        <p:txBody>
          <a:bodyPr vert="vert270"/>
          <a:lstStyle/>
          <a:p>
            <a:r>
              <a:rPr lang="en-US" sz="5400" dirty="0" smtClean="0">
                <a:solidFill>
                  <a:schemeClr val="tx2"/>
                </a:solidFill>
              </a:rPr>
              <a:t>Target Audience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257801"/>
            <a:ext cx="4724400" cy="160043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Questions: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Why does a design need to appeal to it’s target audience. 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Give me an example of a t-shirt you have bought. How did it appeal to you?</a:t>
            </a:r>
          </a:p>
          <a:p>
            <a:pPr marL="342900" indent="-342900">
              <a:buAutoNum type="arabicPeriod"/>
            </a:pP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4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sz="3600" dirty="0" smtClean="0"/>
              <a:t>What Makes a Good Shirt Design?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5257800" cy="639762"/>
          </a:xfrm>
        </p:spPr>
        <p:txBody>
          <a:bodyPr/>
          <a:lstStyle/>
          <a:p>
            <a:r>
              <a:rPr lang="en-US" dirty="0" smtClean="0"/>
              <a:t>Will Somebody Buy Your Shirt?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700087"/>
            <a:ext cx="5181600" cy="61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444500" dir="10800000" sx="135000" sy="135000" algn="r" rotWithShape="0">
              <a:prstClr val="black">
                <a:alpha val="31000"/>
              </a:prst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295400"/>
            <a:ext cx="4191000" cy="525779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Does the design </a:t>
            </a:r>
            <a:br>
              <a:rPr lang="en-US" sz="2800" b="1" dirty="0" smtClean="0"/>
            </a:br>
            <a:r>
              <a:rPr lang="en-US" sz="2800" b="1" dirty="0" smtClean="0"/>
              <a:t>have a clear concept?</a:t>
            </a:r>
          </a:p>
          <a:p>
            <a:pPr marL="0" indent="0">
              <a:buNone/>
            </a:pPr>
            <a:r>
              <a:rPr lang="en-US" dirty="0" smtClean="0"/>
              <a:t>A t-shirt design should have some type of clear concept or message.  This could be very literal by the use of words on a t-shirt or very abstract by the use of images.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52400" y="76200"/>
            <a:ext cx="762000" cy="6629400"/>
          </a:xfrm>
        </p:spPr>
        <p:txBody>
          <a:bodyPr vert="vert270"/>
          <a:lstStyle/>
          <a:p>
            <a:r>
              <a:rPr lang="en-US" sz="5400" dirty="0" smtClean="0">
                <a:solidFill>
                  <a:schemeClr val="tx2"/>
                </a:solidFill>
              </a:rPr>
              <a:t>Concept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257801"/>
            <a:ext cx="4724400" cy="160043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Questions: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Why do you think a t-shirt needs to have a clear concept or message?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Give me an example of a t-shirt you have bought that has a clear concept or message. </a:t>
            </a:r>
          </a:p>
          <a:p>
            <a:pPr marL="342900" indent="-342900">
              <a:buAutoNum type="arabicPeriod"/>
            </a:pP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8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sz="3600" dirty="0" smtClean="0"/>
              <a:t>What Makes a Good Shirt Design?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5257800" cy="639762"/>
          </a:xfrm>
        </p:spPr>
        <p:txBody>
          <a:bodyPr/>
          <a:lstStyle/>
          <a:p>
            <a:r>
              <a:rPr lang="en-US" dirty="0" smtClean="0"/>
              <a:t>Will Somebody Buy Your Shirt?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700087"/>
            <a:ext cx="5181600" cy="61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444500" dir="10800000" sx="135000" sy="135000" algn="r" rotWithShape="0">
              <a:prstClr val="black">
                <a:alpha val="31000"/>
              </a:prst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295400"/>
            <a:ext cx="4419600" cy="525779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Is the t-shirt </a:t>
            </a:r>
            <a:br>
              <a:rPr lang="en-US" sz="2800" b="1" dirty="0" smtClean="0"/>
            </a:br>
            <a:r>
              <a:rPr lang="en-US" sz="2800" b="1" dirty="0" smtClean="0"/>
              <a:t>designed well?</a:t>
            </a:r>
          </a:p>
          <a:p>
            <a:pPr marL="0" indent="0">
              <a:buNone/>
            </a:pPr>
            <a:r>
              <a:rPr lang="en-US" sz="2000" dirty="0" smtClean="0"/>
              <a:t>A strong t-shirt design </a:t>
            </a:r>
            <a:br>
              <a:rPr lang="en-US" sz="2000" dirty="0" smtClean="0"/>
            </a:br>
            <a:r>
              <a:rPr lang="en-US" sz="2000" dirty="0" smtClean="0"/>
              <a:t>should show good use of the elements </a:t>
            </a:r>
            <a:r>
              <a:rPr lang="en-US" sz="2000" dirty="0"/>
              <a:t>of </a:t>
            </a:r>
            <a:r>
              <a:rPr lang="en-US" sz="2000" dirty="0" smtClean="0"/>
              <a:t>art (color, line, texture, shape, value and space) </a:t>
            </a:r>
            <a:r>
              <a:rPr lang="en-US" sz="2000" dirty="0"/>
              <a:t>and </a:t>
            </a:r>
            <a:r>
              <a:rPr lang="en-US" sz="2000" dirty="0" smtClean="0"/>
              <a:t>the principles </a:t>
            </a:r>
            <a:r>
              <a:rPr lang="en-US" sz="2000" dirty="0"/>
              <a:t>of </a:t>
            </a:r>
            <a:r>
              <a:rPr lang="en-US" sz="2000" dirty="0" smtClean="0"/>
              <a:t>design (balance, contrast, emphasis, repetition and unity).  They should also support the message/mood </a:t>
            </a:r>
            <a:r>
              <a:rPr lang="en-US" sz="2000" dirty="0"/>
              <a:t>of the </a:t>
            </a:r>
            <a:r>
              <a:rPr lang="en-US" sz="2000" dirty="0" smtClean="0"/>
              <a:t>design.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52400" y="76200"/>
            <a:ext cx="762000" cy="6629400"/>
          </a:xfrm>
        </p:spPr>
        <p:txBody>
          <a:bodyPr vert="vert270"/>
          <a:lstStyle/>
          <a:p>
            <a:r>
              <a:rPr lang="en-US" sz="5400" dirty="0" smtClean="0">
                <a:solidFill>
                  <a:schemeClr val="tx2"/>
                </a:solidFill>
              </a:rPr>
              <a:t>Design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257801"/>
            <a:ext cx="4724400" cy="160043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Questions: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Why do you think a t-shirt needs to have a good design?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Give me an example of a t-shirt you have bought that has a strong design. </a:t>
            </a:r>
          </a:p>
          <a:p>
            <a:pPr marL="342900" indent="-342900">
              <a:buAutoNum type="arabicPeriod"/>
            </a:pP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6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sz="3600" dirty="0" smtClean="0"/>
              <a:t>What Makes a Good Shirt Design?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5257800" cy="639762"/>
          </a:xfrm>
        </p:spPr>
        <p:txBody>
          <a:bodyPr/>
          <a:lstStyle/>
          <a:p>
            <a:r>
              <a:rPr lang="en-US" dirty="0" smtClean="0"/>
              <a:t>Will Somebody Buy Your Shirt?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700087"/>
            <a:ext cx="5181600" cy="61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444500" dir="10800000" sx="135000" sy="135000" algn="r" rotWithShape="0">
              <a:prstClr val="black">
                <a:alpha val="31000"/>
              </a:prst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295400"/>
            <a:ext cx="4419600" cy="525779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Is the t-shirt design of high quality?</a:t>
            </a:r>
          </a:p>
          <a:p>
            <a:pPr marL="0" indent="0">
              <a:buNone/>
            </a:pPr>
            <a:r>
              <a:rPr lang="en-US" dirty="0" smtClean="0"/>
              <a:t>A strong t-shirt design </a:t>
            </a:r>
            <a:br>
              <a:rPr lang="en-US" dirty="0" smtClean="0"/>
            </a:br>
            <a:r>
              <a:rPr lang="en-US" dirty="0" smtClean="0"/>
              <a:t>should be of high-quality.  That quality should be recognizable when you look at the design.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52400" y="76200"/>
            <a:ext cx="762000" cy="6629400"/>
          </a:xfrm>
        </p:spPr>
        <p:txBody>
          <a:bodyPr vert="vert270"/>
          <a:lstStyle/>
          <a:p>
            <a:r>
              <a:rPr lang="en-US" sz="5400" dirty="0" smtClean="0">
                <a:solidFill>
                  <a:schemeClr val="tx2"/>
                </a:solidFill>
              </a:rPr>
              <a:t>Quality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257801"/>
            <a:ext cx="4724400" cy="160043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Questions: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Why do you think a t-shirt needs to be high-quality?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Give me an example of a t-shirt you have bought you thought was high quality.</a:t>
            </a:r>
          </a:p>
          <a:p>
            <a:pPr marL="342900" indent="-342900">
              <a:buAutoNum type="arabicPeriod"/>
            </a:pP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6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sz="3600" dirty="0" smtClean="0"/>
              <a:t>What Makes a Good Shirt Design?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5257800" cy="639762"/>
          </a:xfrm>
        </p:spPr>
        <p:txBody>
          <a:bodyPr/>
          <a:lstStyle/>
          <a:p>
            <a:r>
              <a:rPr lang="en-US" dirty="0" smtClean="0"/>
              <a:t>Will Somebody Buy Your Shirt?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700087"/>
            <a:ext cx="5181600" cy="61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444500" dir="10800000" sx="135000" sy="135000" algn="r" rotWithShape="0">
              <a:prstClr val="black">
                <a:alpha val="31000"/>
              </a:prst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295400"/>
            <a:ext cx="4267200" cy="525779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Is the t-shirt design presented creatively?</a:t>
            </a:r>
          </a:p>
          <a:p>
            <a:pPr marL="0" indent="0">
              <a:buNone/>
            </a:pPr>
            <a:r>
              <a:rPr lang="en-US" sz="2200" dirty="0" smtClean="0"/>
              <a:t>Just because you have designed an outstanding t-shirt that doesn’t mean it will sale.  You have to present your design in a creative way, so that it will appeal to your target audience.  The presentation should also enhance the design. 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52400" y="76200"/>
            <a:ext cx="762000" cy="6629400"/>
          </a:xfrm>
        </p:spPr>
        <p:txBody>
          <a:bodyPr vert="vert270"/>
          <a:lstStyle/>
          <a:p>
            <a:r>
              <a:rPr lang="en-US" sz="5400" dirty="0" smtClean="0">
                <a:solidFill>
                  <a:schemeClr val="tx2"/>
                </a:solidFill>
              </a:rPr>
              <a:t>Presentation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473005"/>
            <a:ext cx="4724400" cy="138499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Questions: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Why do you think a t-shirt should be presented creatively?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Have you ever bought something because of the way it was presented in a store?</a:t>
            </a:r>
          </a:p>
          <a:p>
            <a:pPr marL="342900" indent="-342900">
              <a:buAutoNum type="arabicPeriod"/>
            </a:pP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3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Writing on the wall design template">
  <a:themeElements>
    <a:clrScheme name="Office Theme 12">
      <a:dk1>
        <a:srgbClr val="FED39A"/>
      </a:dk1>
      <a:lt1>
        <a:srgbClr val="FFFFFF"/>
      </a:lt1>
      <a:dk2>
        <a:srgbClr val="B6B6B6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D9B483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 Them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FED39A"/>
        </a:dk1>
        <a:lt1>
          <a:srgbClr val="FFFFFF"/>
        </a:lt1>
        <a:dk2>
          <a:srgbClr val="B6B6B6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9B483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Writing on the wall design template</Template>
  <TotalTime>704</TotalTime>
  <Words>386</Words>
  <Application>Microsoft Office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Writing on the wall design template</vt:lpstr>
      <vt:lpstr>T-Shirt Design</vt:lpstr>
      <vt:lpstr>PowerPoint Presentation</vt:lpstr>
      <vt:lpstr>What Makes a Good Shirt Design?</vt:lpstr>
      <vt:lpstr>What Makes a Good Shirt Design?</vt:lpstr>
      <vt:lpstr>What Makes a Good Shirt Design?</vt:lpstr>
      <vt:lpstr>What Makes a Good Shirt Design?</vt:lpstr>
      <vt:lpstr>What Makes a Good Shirt Design?</vt:lpstr>
      <vt:lpstr>What Makes a Good Shirt Design?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</dc:creator>
  <cp:lastModifiedBy>Julie</cp:lastModifiedBy>
  <cp:revision>60</cp:revision>
  <cp:lastPrinted>1601-01-01T00:00:00Z</cp:lastPrinted>
  <dcterms:created xsi:type="dcterms:W3CDTF">2011-04-24T19:26:06Z</dcterms:created>
  <dcterms:modified xsi:type="dcterms:W3CDTF">2011-12-21T05:14:31Z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TC010900121033</vt:lpwstr>
  </property>
</Properties>
</file>