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7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777777"/>
    <a:srgbClr val="503F2E"/>
    <a:srgbClr val="DF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14D6-C189-4E45-AB9E-DB24B616E25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4D45-76AD-4633-AAF3-A7E55963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F4D45-76AD-4633-AAF3-A7E5596349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3B41F7-1F8C-44F4-AE36-DF524087B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2803-A5B0-445B-94DC-B3E16394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A3FD-D937-4A87-9803-76B3AB24B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E0C2-0B78-4AF4-AFB7-505BE4C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6F96-7585-4FAF-AC29-F84A5CCC9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B067-8BB7-42AD-8250-EE2E57E45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1DA4-4786-48BC-B075-1D5B4E3E1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1876-46FA-410C-BD9A-526E4E8A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C8677-266D-4F32-95BA-AA255F2D6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DD173-FF34-452E-A833-14F61531E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AA967-4B31-49E6-8D2E-BC6E92C0A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EA4C9C9-0638-4555-B30E-036DE3571B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7772400" cy="838200"/>
          </a:xfrm>
        </p:spPr>
        <p:txBody>
          <a:bodyPr/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</a:rPr>
              <a:t>T-Shirt Design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19600" y="2514600"/>
            <a:ext cx="4724400" cy="1066800"/>
          </a:xfrm>
        </p:spPr>
        <p:txBody>
          <a:bodyPr/>
          <a:lstStyle/>
          <a:p>
            <a:pPr algn="r"/>
            <a:r>
              <a:rPr lang="en-US" b="1" dirty="0" smtClean="0"/>
              <a:t>How creative are you?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l="32692" b="22222"/>
          <a:stretch>
            <a:fillRect/>
          </a:stretch>
        </p:blipFill>
        <p:spPr bwMode="auto">
          <a:xfrm>
            <a:off x="-9906000" y="-533400"/>
            <a:ext cx="38862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36000" sy="136000" algn="l" rotWithShape="0">
              <a:prstClr val="black">
                <a:alpha val="30000"/>
              </a:prst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891" b="26244"/>
          <a:stretch>
            <a:fillRect/>
          </a:stretch>
        </p:blipFill>
        <p:spPr bwMode="auto">
          <a:xfrm>
            <a:off x="-1" y="0"/>
            <a:ext cx="7573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8900000" sx="116000" sy="116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T-Shirt Designs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You are going to be shown four t-shirt designs.  You will work with a partner to evaluate the designs based on: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 smtClean="0"/>
              <a:t>stands out most when you first look at the designs? </a:t>
            </a:r>
          </a:p>
          <a:p>
            <a:r>
              <a:rPr lang="en-US" sz="2000" dirty="0" smtClean="0"/>
              <a:t>Does the design have a clear concept?</a:t>
            </a:r>
          </a:p>
          <a:p>
            <a:r>
              <a:rPr lang="en-US" sz="2000" dirty="0" smtClean="0"/>
              <a:t>How does the artist use the elements of art and principles of design to lead the eye?</a:t>
            </a:r>
          </a:p>
          <a:p>
            <a:r>
              <a:rPr lang="en-US" sz="2000" dirty="0" smtClean="0"/>
              <a:t>How does the artist use color to add to the feeling of the design?</a:t>
            </a:r>
          </a:p>
          <a:p>
            <a:r>
              <a:rPr lang="en-US" sz="2000" dirty="0" smtClean="0"/>
              <a:t>Who is the target audience for these designs? Does the design appeal to that audience?</a:t>
            </a:r>
          </a:p>
          <a:p>
            <a:r>
              <a:rPr lang="en-US" sz="2000" dirty="0" smtClean="0"/>
              <a:t>How does the presentation of the shirt make it more appealing?</a:t>
            </a:r>
          </a:p>
          <a:p>
            <a:r>
              <a:rPr lang="en-US" sz="2000" dirty="0" smtClean="0"/>
              <a:t>Does the design look high quality?</a:t>
            </a:r>
          </a:p>
          <a:p>
            <a:r>
              <a:rPr lang="en-US" sz="2000" dirty="0" smtClean="0"/>
              <a:t>Could the artist do anything to make this design more successful?</a:t>
            </a:r>
          </a:p>
          <a:p>
            <a:r>
              <a:rPr lang="en-US" sz="2000" dirty="0" smtClean="0"/>
              <a:t>Which is your favorite? Why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 t="24189"/>
          <a:stretch>
            <a:fillRect/>
          </a:stretch>
        </p:blipFill>
        <p:spPr bwMode="auto">
          <a:xfrm>
            <a:off x="380999" y="381000"/>
            <a:ext cx="6279793" cy="614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86600" y="609600"/>
            <a:ext cx="20574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Will evaluate the designs using this table in your notes form.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2800" dirty="0" smtClean="0"/>
              <a:t>Let’s Look at Some Shirt Designs and Decide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r>
              <a:rPr lang="en-US" sz="7200" dirty="0" smtClean="0"/>
              <a:t>Which One is Best?</a:t>
            </a:r>
            <a:endParaRPr lang="en-US" sz="7200" dirty="0"/>
          </a:p>
        </p:txBody>
      </p:sp>
      <p:pic>
        <p:nvPicPr>
          <p:cNvPr id="8" name="Picture 7" descr="Coo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6057900" cy="4381500"/>
          </a:xfrm>
          <a:prstGeom prst="rect">
            <a:avLst/>
          </a:prstGeom>
        </p:spPr>
      </p:pic>
      <p:pic>
        <p:nvPicPr>
          <p:cNvPr id="9" name="Picture 8" descr="Cooki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745" y="2286000"/>
            <a:ext cx="4530256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200" y="5638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Monster in the Closet </a:t>
            </a:r>
            <a:r>
              <a:rPr lang="en-US" i="1" dirty="0" err="1" smtClean="0">
                <a:solidFill>
                  <a:schemeClr val="bg1"/>
                </a:solidFill>
              </a:rPr>
              <a:t>by</a:t>
            </a:r>
            <a:r>
              <a:rPr lang="en-US" dirty="0" err="1" smtClean="0">
                <a:solidFill>
                  <a:schemeClr val="bg1"/>
                </a:solidFill>
              </a:rPr>
              <a:t>Efrem</a:t>
            </a:r>
            <a:r>
              <a:rPr lang="en-US" dirty="0" smtClean="0">
                <a:solidFill>
                  <a:schemeClr val="bg1"/>
                </a:solidFill>
              </a:rPr>
              <a:t> Palacios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2800" dirty="0" smtClean="0"/>
              <a:t>Let’s Look at Some Shirt Designs and Decide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r>
              <a:rPr lang="en-US" sz="7200" dirty="0" smtClean="0"/>
              <a:t>Which One is Best?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0" y="457200"/>
            <a:ext cx="5715000" cy="5486399"/>
          </a:xfrm>
        </p:spPr>
        <p:txBody>
          <a:bodyPr/>
          <a:lstStyle/>
          <a:p>
            <a:r>
              <a:rPr lang="en-US" dirty="0" smtClean="0"/>
              <a:t>Does the design appeal                       to the target audience?            </a:t>
            </a:r>
            <a:r>
              <a:rPr lang="en-US" sz="2000" dirty="0" smtClean="0"/>
              <a:t>(Who is the target audience?)</a:t>
            </a:r>
          </a:p>
          <a:p>
            <a:r>
              <a:rPr lang="en-US" dirty="0" smtClean="0"/>
              <a:t>Does the design have a                                clear concept?</a:t>
            </a:r>
          </a:p>
          <a:p>
            <a:r>
              <a:rPr lang="en-US" dirty="0" smtClean="0"/>
              <a:t>Are the elements of art and principles of design used to support the design and the message/mood of the design?</a:t>
            </a:r>
          </a:p>
          <a:p>
            <a:r>
              <a:rPr lang="en-US" dirty="0" smtClean="0"/>
              <a:t>Does the design look high quality?</a:t>
            </a:r>
          </a:p>
          <a:p>
            <a:r>
              <a:rPr lang="en-US" dirty="0" smtClean="0"/>
              <a:t>Is the design created in a high quality format?</a:t>
            </a:r>
          </a:p>
          <a:p>
            <a:r>
              <a:rPr lang="en-US" dirty="0" smtClean="0"/>
              <a:t>Is design presented creatively?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1800" y="56388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Space Needs Color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Alvaro </a:t>
            </a:r>
            <a:r>
              <a:rPr lang="en-US" dirty="0" err="1" smtClean="0">
                <a:solidFill>
                  <a:schemeClr val="bg1"/>
                </a:solidFill>
              </a:rPr>
              <a:t>Arteaga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Sabaini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media.threadless.com/imgs/products/2216/636x460shirt_guy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705600" cy="4849963"/>
          </a:xfrm>
          <a:prstGeom prst="rect">
            <a:avLst/>
          </a:prstGeom>
          <a:noFill/>
        </p:spPr>
      </p:pic>
      <p:pic>
        <p:nvPicPr>
          <p:cNvPr id="17412" name="Picture 4" descr="http://media.threadless.com/imgs/products/2216/636x460design_01.jpg"/>
          <p:cNvPicPr>
            <a:picLocks noChangeAspect="1" noChangeArrowheads="1"/>
          </p:cNvPicPr>
          <p:nvPr/>
        </p:nvPicPr>
        <p:blipFill>
          <a:blip r:embed="rId3" cstate="print"/>
          <a:srcRect l="14910" r="9927"/>
          <a:stretch>
            <a:fillRect/>
          </a:stretch>
        </p:blipFill>
        <p:spPr bwMode="auto">
          <a:xfrm>
            <a:off x="5105400" y="167640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2800" dirty="0" smtClean="0"/>
              <a:t>Let’s Look at Some Shirt Designs and Decide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r>
              <a:rPr lang="en-US" sz="7200" dirty="0" smtClean="0"/>
              <a:t>Which One is Best?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0" y="457200"/>
            <a:ext cx="5715000" cy="5486399"/>
          </a:xfrm>
        </p:spPr>
        <p:txBody>
          <a:bodyPr/>
          <a:lstStyle/>
          <a:p>
            <a:r>
              <a:rPr lang="en-US" dirty="0" smtClean="0"/>
              <a:t>Does the design appeal                       to the target audience?            </a:t>
            </a:r>
            <a:r>
              <a:rPr lang="en-US" sz="2000" dirty="0" smtClean="0"/>
              <a:t>(Who is the target audience?)</a:t>
            </a:r>
          </a:p>
          <a:p>
            <a:r>
              <a:rPr lang="en-US" dirty="0" smtClean="0"/>
              <a:t>Does the design have a                                clear concept?</a:t>
            </a:r>
          </a:p>
          <a:p>
            <a:r>
              <a:rPr lang="en-US" dirty="0" smtClean="0"/>
              <a:t>Are the elements of art and principles of design used to support the design and the message/mood of the design?</a:t>
            </a:r>
          </a:p>
          <a:p>
            <a:r>
              <a:rPr lang="en-US" dirty="0" smtClean="0"/>
              <a:t>Does the design look high quality?</a:t>
            </a:r>
          </a:p>
          <a:p>
            <a:r>
              <a:rPr lang="en-US" dirty="0" smtClean="0"/>
              <a:t>Is the design created in a high quality format?</a:t>
            </a:r>
          </a:p>
          <a:p>
            <a:r>
              <a:rPr lang="en-US" dirty="0" smtClean="0"/>
              <a:t>Is design presented creatively?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248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Missing!!!Designer by Julian </a:t>
            </a:r>
            <a:r>
              <a:rPr lang="en-US" dirty="0" err="1" smtClean="0">
                <a:solidFill>
                  <a:schemeClr val="bg1"/>
                </a:solidFill>
              </a:rPr>
              <a:t>Glander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b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6426642" cy="4648200"/>
          </a:xfrm>
          <a:prstGeom prst="rect">
            <a:avLst/>
          </a:prstGeom>
        </p:spPr>
      </p:pic>
      <p:pic>
        <p:nvPicPr>
          <p:cNvPr id="9" name="Picture 8" descr="bike 1.jpg"/>
          <p:cNvPicPr>
            <a:picLocks noChangeAspect="1"/>
          </p:cNvPicPr>
          <p:nvPr/>
        </p:nvPicPr>
        <p:blipFill>
          <a:blip r:embed="rId3" cstate="print"/>
          <a:srcRect l="24528" r="22642"/>
          <a:stretch>
            <a:fillRect/>
          </a:stretch>
        </p:blipFill>
        <p:spPr>
          <a:xfrm>
            <a:off x="5414838" y="1752600"/>
            <a:ext cx="3729162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2800" dirty="0" smtClean="0"/>
              <a:t>Let’s Look at Some Shirt Designs and Decide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r>
              <a:rPr lang="en-US" sz="7200" dirty="0" smtClean="0"/>
              <a:t>Which One is Best?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0" y="457200"/>
            <a:ext cx="5715000" cy="5486399"/>
          </a:xfrm>
        </p:spPr>
        <p:txBody>
          <a:bodyPr/>
          <a:lstStyle/>
          <a:p>
            <a:r>
              <a:rPr lang="en-US" dirty="0" smtClean="0"/>
              <a:t>Does the design appeal                       to the target audience?            </a:t>
            </a:r>
            <a:r>
              <a:rPr lang="en-US" sz="2000" dirty="0" smtClean="0"/>
              <a:t>(Who is the target audience?)</a:t>
            </a:r>
          </a:p>
          <a:p>
            <a:r>
              <a:rPr lang="en-US" dirty="0" smtClean="0"/>
              <a:t>Does the design have a                                clear concept?</a:t>
            </a:r>
          </a:p>
          <a:p>
            <a:r>
              <a:rPr lang="en-US" dirty="0" smtClean="0"/>
              <a:t>Are the elements of art and principles of design used to support the design and the message/mood of the design?</a:t>
            </a:r>
          </a:p>
          <a:p>
            <a:r>
              <a:rPr lang="en-US" dirty="0" smtClean="0"/>
              <a:t>Does the design look high quality?</a:t>
            </a:r>
          </a:p>
          <a:p>
            <a:r>
              <a:rPr lang="en-US" dirty="0" smtClean="0"/>
              <a:t>Is the design created in a high quality format?</a:t>
            </a:r>
          </a:p>
          <a:p>
            <a:r>
              <a:rPr lang="en-US" dirty="0" smtClean="0"/>
              <a:t>Is design presented creatively?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Be Au </a:t>
            </a:r>
            <a:r>
              <a:rPr lang="en-US" dirty="0" err="1" smtClean="0">
                <a:solidFill>
                  <a:schemeClr val="bg1"/>
                </a:solidFill>
              </a:rPr>
              <a:t>Sm</a:t>
            </a:r>
            <a:r>
              <a:rPr lang="en-US" dirty="0" smtClean="0">
                <a:solidFill>
                  <a:schemeClr val="bg1"/>
                </a:solidFill>
              </a:rPr>
              <a:t> Designer by Lawrence Villanueva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g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7058770" cy="5105400"/>
          </a:xfrm>
          <a:prstGeom prst="rect">
            <a:avLst/>
          </a:prstGeom>
        </p:spPr>
      </p:pic>
      <p:pic>
        <p:nvPicPr>
          <p:cNvPr id="11" name="Picture 10" descr="geek 1.jpg"/>
          <p:cNvPicPr>
            <a:picLocks noChangeAspect="1"/>
          </p:cNvPicPr>
          <p:nvPr/>
        </p:nvPicPr>
        <p:blipFill>
          <a:blip r:embed="rId3" cstate="print"/>
          <a:srcRect l="18239" r="18868"/>
          <a:stretch>
            <a:fillRect/>
          </a:stretch>
        </p:blipFill>
        <p:spPr>
          <a:xfrm>
            <a:off x="5334000" y="1752600"/>
            <a:ext cx="3810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6553200" cy="498316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	You have five minutes. Go to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threadless.com</a:t>
            </a:r>
            <a:r>
              <a:rPr lang="en-US" sz="4000" dirty="0" smtClean="0"/>
              <a:t> and find your favorite design.  Put your design up on your screen and we will all look at them.</a:t>
            </a:r>
            <a:endParaRPr lang="en-US" sz="4000" dirty="0"/>
          </a:p>
        </p:txBody>
      </p:sp>
      <p:sp>
        <p:nvSpPr>
          <p:cNvPr id="4" name="Text Placeholder 9"/>
          <p:cNvSpPr txBox="1">
            <a:spLocks/>
          </p:cNvSpPr>
          <p:nvPr/>
        </p:nvSpPr>
        <p:spPr bwMode="auto">
          <a:xfrm>
            <a:off x="6324600" y="5791200"/>
            <a:ext cx="28194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Students will create a t-shirt design that communicates an idea, theme or emotion.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Writing on the wall design template">
  <a:themeElements>
    <a:clrScheme name="Office Them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on the wall design template</Template>
  <TotalTime>675</TotalTime>
  <Words>454</Words>
  <Application>Microsoft Office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Writing on the wall design template</vt:lpstr>
      <vt:lpstr>T-Shirt Design</vt:lpstr>
      <vt:lpstr>Evaluating T-Shirt Designs</vt:lpstr>
      <vt:lpstr>PowerPoint Presentation</vt:lpstr>
      <vt:lpstr>Let’s Look at Some Shirt Designs and Decide</vt:lpstr>
      <vt:lpstr>Let’s Look at Some Shirt Designs and Decide</vt:lpstr>
      <vt:lpstr>Let’s Look at Some Shirt Designs and Decide</vt:lpstr>
      <vt:lpstr>Let’s Look at Some Shirt Designs and Decide</vt:lpstr>
      <vt:lpstr>Your Turn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Julie</cp:lastModifiedBy>
  <cp:revision>58</cp:revision>
  <cp:lastPrinted>1601-01-01T00:00:00Z</cp:lastPrinted>
  <dcterms:created xsi:type="dcterms:W3CDTF">2011-04-24T19:26:06Z</dcterms:created>
  <dcterms:modified xsi:type="dcterms:W3CDTF">2011-12-21T04:36:36Z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TC010900121033</vt:lpwstr>
  </property>
</Properties>
</file>